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8" d="100"/>
          <a:sy n="58" d="100"/>
        </p:scale>
        <p:origin x="355" y="53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10/30/2020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10/30/2020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10/30/2020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10/30/2020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10/30/2020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10/30/2020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10/30/2020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10/30/2020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7" Type="http://schemas.openxmlformats.org/officeDocument/2006/relationships/image" Target="../media/image8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1.png"/><Relationship Id="rId5" Type="http://schemas.openxmlformats.org/officeDocument/2006/relationships/image" Target="../media/image70.png"/><Relationship Id="rId4" Type="http://schemas.openxmlformats.org/officeDocument/2006/relationships/image" Target="../media/image6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83.png"/><Relationship Id="rId7" Type="http://schemas.openxmlformats.org/officeDocument/2006/relationships/image" Target="../media/image7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5" Type="http://schemas.openxmlformats.org/officeDocument/2006/relationships/image" Target="../media/image52.png"/><Relationship Id="rId10" Type="http://schemas.openxmlformats.org/officeDocument/2006/relationships/image" Target="../media/image85.png"/><Relationship Id="rId4" Type="http://schemas.openxmlformats.org/officeDocument/2006/relationships/image" Target="../media/image56.png"/><Relationship Id="rId9" Type="http://schemas.openxmlformats.org/officeDocument/2006/relationships/image" Target="../media/image8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86.png"/><Relationship Id="rId7" Type="http://schemas.openxmlformats.org/officeDocument/2006/relationships/image" Target="../media/image8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6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7" Type="http://schemas.openxmlformats.org/officeDocument/2006/relationships/image" Target="../media/image9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1.png"/><Relationship Id="rId5" Type="http://schemas.openxmlformats.org/officeDocument/2006/relationships/image" Target="../media/image87.png"/><Relationship Id="rId4" Type="http://schemas.openxmlformats.org/officeDocument/2006/relationships/image" Target="../media/image6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13" Type="http://schemas.openxmlformats.org/officeDocument/2006/relationships/image" Target="../media/image101.png"/><Relationship Id="rId3" Type="http://schemas.openxmlformats.org/officeDocument/2006/relationships/image" Target="../media/image93.png"/><Relationship Id="rId7" Type="http://schemas.openxmlformats.org/officeDocument/2006/relationships/image" Target="../media/image95.png"/><Relationship Id="rId12" Type="http://schemas.openxmlformats.org/officeDocument/2006/relationships/image" Target="../media/image10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11" Type="http://schemas.openxmlformats.org/officeDocument/2006/relationships/image" Target="../media/image99.png"/><Relationship Id="rId5" Type="http://schemas.openxmlformats.org/officeDocument/2006/relationships/image" Target="../media/image94.png"/><Relationship Id="rId10" Type="http://schemas.openxmlformats.org/officeDocument/2006/relationships/image" Target="../media/image98.png"/><Relationship Id="rId4" Type="http://schemas.openxmlformats.org/officeDocument/2006/relationships/image" Target="../media/image62.png"/><Relationship Id="rId9" Type="http://schemas.openxmlformats.org/officeDocument/2006/relationships/image" Target="../media/image9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04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3" Type="http://schemas.openxmlformats.org/officeDocument/2006/relationships/image" Target="../media/image105.png"/><Relationship Id="rId7" Type="http://schemas.openxmlformats.org/officeDocument/2006/relationships/image" Target="../media/image6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106.png"/><Relationship Id="rId9" Type="http://schemas.openxmlformats.org/officeDocument/2006/relationships/image" Target="../media/image1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image" Target="../media/image1.png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5" Type="http://schemas.openxmlformats.org/officeDocument/2006/relationships/image" Target="../media/image2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17" Type="http://schemas.openxmlformats.org/officeDocument/2006/relationships/image" Target="../media/image39.png"/><Relationship Id="rId2" Type="http://schemas.openxmlformats.org/officeDocument/2006/relationships/image" Target="../media/image1.png"/><Relationship Id="rId16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5" Type="http://schemas.openxmlformats.org/officeDocument/2006/relationships/image" Target="../media/image3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Relationship Id="rId14" Type="http://schemas.openxmlformats.org/officeDocument/2006/relationships/image" Target="../media/image3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41.png"/><Relationship Id="rId7" Type="http://schemas.openxmlformats.org/officeDocument/2006/relationships/image" Target="../media/image2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11" Type="http://schemas.openxmlformats.org/officeDocument/2006/relationships/image" Target="../media/image45.png"/><Relationship Id="rId5" Type="http://schemas.openxmlformats.org/officeDocument/2006/relationships/image" Target="../media/image13.png"/><Relationship Id="rId10" Type="http://schemas.openxmlformats.org/officeDocument/2006/relationships/image" Target="../media/image44.png"/><Relationship Id="rId4" Type="http://schemas.openxmlformats.org/officeDocument/2006/relationships/image" Target="../media/image1.png"/><Relationship Id="rId9" Type="http://schemas.openxmlformats.org/officeDocument/2006/relationships/image" Target="../media/image4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10" Type="http://schemas.openxmlformats.org/officeDocument/2006/relationships/image" Target="../media/image53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1.png"/><Relationship Id="rId7" Type="http://schemas.openxmlformats.org/officeDocument/2006/relationships/image" Target="../media/image64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11" Type="http://schemas.openxmlformats.org/officeDocument/2006/relationships/image" Target="../media/image68.png"/><Relationship Id="rId5" Type="http://schemas.openxmlformats.org/officeDocument/2006/relationships/image" Target="../media/image62.png"/><Relationship Id="rId10" Type="http://schemas.openxmlformats.org/officeDocument/2006/relationships/image" Target="../media/image67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69.png"/><Relationship Id="rId7" Type="http://schemas.openxmlformats.org/officeDocument/2006/relationships/image" Target="../media/image71.png"/><Relationship Id="rId12" Type="http://schemas.openxmlformats.org/officeDocument/2006/relationships/image" Target="../media/image7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11" Type="http://schemas.openxmlformats.org/officeDocument/2006/relationships/image" Target="../media/image75.png"/><Relationship Id="rId5" Type="http://schemas.openxmlformats.org/officeDocument/2006/relationships/image" Target="../media/image70.png"/><Relationship Id="rId10" Type="http://schemas.openxmlformats.org/officeDocument/2006/relationships/image" Target="../media/image74.png"/><Relationship Id="rId4" Type="http://schemas.openxmlformats.org/officeDocument/2006/relationships/image" Target="../media/image62.png"/><Relationship Id="rId9" Type="http://schemas.openxmlformats.org/officeDocument/2006/relationships/image" Target="../media/image7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77.png"/><Relationship Id="rId7" Type="http://schemas.openxmlformats.org/officeDocument/2006/relationships/image" Target="../media/image7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8.png"/><Relationship Id="rId5" Type="http://schemas.openxmlformats.org/officeDocument/2006/relationships/image" Target="../media/image70.png"/><Relationship Id="rId4" Type="http://schemas.openxmlformats.org/officeDocument/2006/relationships/image" Target="../media/image6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96263" y="718661"/>
            <a:ext cx="16875166" cy="8912169"/>
            <a:chOff x="696263" y="718661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6263" y="718661"/>
              <a:ext cx="16875166" cy="891216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32868" y="5161910"/>
            <a:ext cx="6104762" cy="227619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326878" y="7744978"/>
            <a:ext cx="5552381" cy="79047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29776" y="8759524"/>
            <a:ext cx="16813081" cy="840476"/>
            <a:chOff x="729776" y="8759524"/>
            <a:chExt cx="16813081" cy="84047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29776" y="8759524"/>
              <a:ext cx="16813081" cy="840476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92865" y="9002952"/>
            <a:ext cx="10695238" cy="485714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123562" y="8966437"/>
            <a:ext cx="3000000" cy="49523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5724164" y="2302785"/>
            <a:ext cx="907886" cy="725786"/>
            <a:chOff x="15724164" y="2302785"/>
            <a:chExt cx="907886" cy="72578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0800000">
              <a:off x="15724164" y="2302785"/>
              <a:ext cx="907886" cy="7257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973381" y="8938974"/>
            <a:ext cx="1654658" cy="481576"/>
            <a:chOff x="2973381" y="8938974"/>
            <a:chExt cx="1654658" cy="48157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973381" y="8938974"/>
              <a:ext cx="1654658" cy="48157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823340" y="7765685"/>
            <a:ext cx="424279" cy="557638"/>
            <a:chOff x="1823340" y="7765685"/>
            <a:chExt cx="424279" cy="557638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823340" y="7765685"/>
              <a:ext cx="424279" cy="557638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771913" y="6979273"/>
            <a:ext cx="8133333" cy="66666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79877" y="686772"/>
            <a:ext cx="16875166" cy="8912169"/>
            <a:chOff x="679877" y="686772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9877" y="686772"/>
              <a:ext cx="16875166" cy="891216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24964" y="1772045"/>
            <a:ext cx="9047619" cy="102857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96391" y="2928317"/>
            <a:ext cx="476833" cy="525649"/>
            <a:chOff x="1196391" y="2928317"/>
            <a:chExt cx="476833" cy="52564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96391" y="2928317"/>
              <a:ext cx="476833" cy="52564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70694" y="2956890"/>
            <a:ext cx="9628571" cy="68571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192225" y="4144099"/>
            <a:ext cx="9901264" cy="4444720"/>
            <a:chOff x="4192225" y="4144099"/>
            <a:chExt cx="9901264" cy="444472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192225" y="4144099"/>
              <a:ext cx="9901264" cy="4444720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946125" y="8793908"/>
            <a:ext cx="3009524" cy="380952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79877" y="686772"/>
            <a:ext cx="16875166" cy="8912169"/>
            <a:chOff x="679877" y="686772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9877" y="686772"/>
              <a:ext cx="16875166" cy="891216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24964" y="1772045"/>
            <a:ext cx="4428571" cy="101904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479965" y="5342199"/>
            <a:ext cx="1342857" cy="169523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582261" y="4183713"/>
            <a:ext cx="2114286" cy="227619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908143" y="4733193"/>
            <a:ext cx="1789514" cy="1501203"/>
            <a:chOff x="3908143" y="4733193"/>
            <a:chExt cx="1789514" cy="150120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908143" y="4733193"/>
              <a:ext cx="1789514" cy="150120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73224" y="6468308"/>
            <a:ext cx="1736849" cy="1603245"/>
            <a:chOff x="1673224" y="6468308"/>
            <a:chExt cx="1736849" cy="160324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73224" y="6468308"/>
              <a:ext cx="1736849" cy="160324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697656" y="6964281"/>
            <a:ext cx="1716274" cy="1506118"/>
            <a:chOff x="5697656" y="6964281"/>
            <a:chExt cx="1716274" cy="150611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697656" y="6964281"/>
              <a:ext cx="1716274" cy="1506118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039777" y="6011924"/>
            <a:ext cx="2114286" cy="2276190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710646" y="6031800"/>
            <a:ext cx="2000000" cy="227619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79877" y="686772"/>
            <a:ext cx="16875166" cy="8912169"/>
            <a:chOff x="679877" y="686772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9877" y="686772"/>
              <a:ext cx="16875166" cy="891216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24964" y="1772045"/>
            <a:ext cx="9619048" cy="102857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96391" y="2928317"/>
            <a:ext cx="476833" cy="525649"/>
            <a:chOff x="1196391" y="2928317"/>
            <a:chExt cx="476833" cy="52564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96391" y="2928317"/>
              <a:ext cx="476833" cy="52564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70694" y="2956890"/>
            <a:ext cx="7076190" cy="74285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89741" y="3640044"/>
            <a:ext cx="14780952" cy="233333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134652" y="5982913"/>
            <a:ext cx="8930110" cy="3036237"/>
            <a:chOff x="4134652" y="5982913"/>
            <a:chExt cx="8930110" cy="303623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134652" y="5982913"/>
              <a:ext cx="8930110" cy="3036237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068614" y="9074909"/>
            <a:ext cx="3847619" cy="419048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79877" y="686772"/>
            <a:ext cx="16875166" cy="8912169"/>
            <a:chOff x="679877" y="686772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9877" y="686772"/>
              <a:ext cx="16875166" cy="891216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24964" y="1772045"/>
            <a:ext cx="9619048" cy="102857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96391" y="2928317"/>
            <a:ext cx="476833" cy="525649"/>
            <a:chOff x="1196391" y="2928317"/>
            <a:chExt cx="476833" cy="52564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96391" y="2928317"/>
              <a:ext cx="476833" cy="52564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70694" y="2956890"/>
            <a:ext cx="7076190" cy="74285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777871" y="8992666"/>
            <a:ext cx="3114286" cy="38095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425727" y="3698285"/>
            <a:ext cx="8798235" cy="5124972"/>
            <a:chOff x="4425727" y="3698285"/>
            <a:chExt cx="8798235" cy="512497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425727" y="3698285"/>
              <a:ext cx="8798235" cy="512497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00374" y="686772"/>
            <a:ext cx="16875166" cy="8912169"/>
            <a:chOff x="600374" y="686772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0374" y="686772"/>
              <a:ext cx="16875166" cy="891216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24964" y="1772045"/>
            <a:ext cx="6761905" cy="102857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96391" y="2928317"/>
            <a:ext cx="476833" cy="525649"/>
            <a:chOff x="1196391" y="2928317"/>
            <a:chExt cx="476833" cy="52564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96391" y="2928317"/>
              <a:ext cx="476833" cy="52564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70694" y="2956890"/>
            <a:ext cx="1342857" cy="67619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96391" y="2928317"/>
            <a:ext cx="476833" cy="525649"/>
            <a:chOff x="1196391" y="2928317"/>
            <a:chExt cx="476833" cy="52564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96391" y="2928317"/>
              <a:ext cx="476833" cy="525649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339919" y="3768508"/>
            <a:ext cx="1342857" cy="1695238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008919" y="3452024"/>
            <a:ext cx="1085714" cy="1171429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040886" y="4236896"/>
            <a:ext cx="1114286" cy="1200000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984253" y="4244836"/>
            <a:ext cx="971429" cy="110476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471561" y="6103549"/>
            <a:ext cx="13342593" cy="3195704"/>
            <a:chOff x="2471561" y="6103549"/>
            <a:chExt cx="13342593" cy="319570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471561" y="6103549"/>
              <a:ext cx="13342593" cy="3195704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-16200000">
            <a:off x="10797033" y="4930780"/>
            <a:ext cx="1342857" cy="169523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5248187" y="3616906"/>
            <a:ext cx="1024664" cy="859579"/>
            <a:chOff x="5248187" y="3616906"/>
            <a:chExt cx="1024664" cy="85957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248187" y="3616906"/>
              <a:ext cx="1024664" cy="85957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815344" y="4759255"/>
            <a:ext cx="994509" cy="918008"/>
            <a:chOff x="3815344" y="4759255"/>
            <a:chExt cx="994509" cy="918008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815344" y="4759255"/>
              <a:ext cx="994509" cy="91800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272851" y="4711660"/>
            <a:ext cx="982728" cy="862394"/>
            <a:chOff x="6272851" y="4711660"/>
            <a:chExt cx="982728" cy="862394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272851" y="4711660"/>
              <a:ext cx="982728" cy="86239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14798" y="686772"/>
            <a:ext cx="16875166" cy="8912169"/>
            <a:chOff x="714798" y="686772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14798" y="686772"/>
              <a:ext cx="16875166" cy="891216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52389" y="9352381"/>
            <a:ext cx="16790468" cy="247619"/>
            <a:chOff x="752389" y="9352381"/>
            <a:chExt cx="16790468" cy="24761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52389" y="9352381"/>
              <a:ext cx="16790468" cy="24761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24964" y="1772045"/>
            <a:ext cx="3276190" cy="1019048"/>
          </a:xfrm>
          <a:prstGeom prst="rect">
            <a:avLst/>
          </a:prstGeom>
        </p:spPr>
      </p:pic>
      <p:pic>
        <p:nvPicPr>
          <p:cNvPr id="5" name="2020-10-30_Untitled_01">
            <a:hlinkClick r:id="" action="ppaction://media"/>
            <a:extLst>
              <a:ext uri="{FF2B5EF4-FFF2-40B4-BE49-F238E27FC236}">
                <a16:creationId xmlns:a16="http://schemas.microsoft.com/office/drawing/2014/main" id="{F3669ECA-DEC1-4946-A9B9-E6615947A42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267200" y="2791093"/>
            <a:ext cx="9753600" cy="5486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52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79877" y="686772"/>
            <a:ext cx="16875166" cy="8912169"/>
            <a:chOff x="679877" y="686772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9877" y="686772"/>
              <a:ext cx="16875166" cy="891216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24964" y="1772045"/>
            <a:ext cx="2247619" cy="101904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679667" y="5622964"/>
            <a:ext cx="2947924" cy="2947924"/>
            <a:chOff x="5679667" y="5622964"/>
            <a:chExt cx="2947924" cy="294792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679667" y="5622964"/>
              <a:ext cx="2947924" cy="29479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000910" y="5622964"/>
            <a:ext cx="2999254" cy="2947924"/>
            <a:chOff x="9000910" y="5622964"/>
            <a:chExt cx="2999254" cy="294792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000910" y="5622964"/>
              <a:ext cx="2999254" cy="2947924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639851" y="8754157"/>
            <a:ext cx="3476190" cy="38095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96391" y="2928317"/>
            <a:ext cx="476833" cy="525649"/>
            <a:chOff x="1196391" y="2928317"/>
            <a:chExt cx="476833" cy="52564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96391" y="2928317"/>
              <a:ext cx="476833" cy="525649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770694" y="2956890"/>
            <a:ext cx="6047619" cy="1209524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780217" y="3630520"/>
            <a:ext cx="13314286" cy="1247619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14294" y="697354"/>
            <a:ext cx="16875166" cy="8912169"/>
            <a:chOff x="714294" y="697354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4294" y="697354"/>
              <a:ext cx="16875166" cy="891216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52389" y="9352381"/>
            <a:ext cx="16790468" cy="247619"/>
            <a:chOff x="752389" y="9352381"/>
            <a:chExt cx="16790468" cy="24761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52389" y="9352381"/>
              <a:ext cx="16790468" cy="24761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24964" y="1772045"/>
            <a:ext cx="1961905" cy="101904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244914" y="4000029"/>
            <a:ext cx="4152381" cy="273333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5274" y="734392"/>
            <a:ext cx="16875166" cy="8912169"/>
            <a:chOff x="705274" y="734392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5274" y="734392"/>
              <a:ext cx="16875166" cy="891216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55890" y="4509327"/>
            <a:ext cx="2380952" cy="257142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783815" y="5142859"/>
            <a:ext cx="2523810" cy="79047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29776" y="9352381"/>
            <a:ext cx="16813081" cy="247619"/>
            <a:chOff x="729776" y="9352381"/>
            <a:chExt cx="16813081" cy="24761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29776" y="9352381"/>
              <a:ext cx="16813081" cy="247619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953624" y="4739057"/>
            <a:ext cx="1542857" cy="1647619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415469" y="5095240"/>
            <a:ext cx="2819048" cy="79047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240039" y="4509327"/>
            <a:ext cx="2466667" cy="2571429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85620" y="7268086"/>
            <a:ext cx="1542857" cy="1647619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733180" y="7675859"/>
            <a:ext cx="1390476" cy="790476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723894" y="7038356"/>
            <a:ext cx="2466667" cy="2571429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905558" y="2408187"/>
            <a:ext cx="2238095" cy="1819048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351818" y="7652700"/>
            <a:ext cx="2180952" cy="790476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867963" y="5076192"/>
            <a:ext cx="2580952" cy="790476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2469769" y="7268086"/>
            <a:ext cx="1542857" cy="1647619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3931614" y="7624269"/>
            <a:ext cx="1200000" cy="79047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5274" y="791534"/>
            <a:ext cx="16875166" cy="8912169"/>
            <a:chOff x="705274" y="791534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5274" y="791534"/>
              <a:ext cx="16875166" cy="891216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888537" y="4138258"/>
            <a:ext cx="2848232" cy="2848232"/>
            <a:chOff x="1888537" y="4138258"/>
            <a:chExt cx="2848232" cy="2848232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888537" y="4138258"/>
              <a:ext cx="2848232" cy="2848232"/>
              <a:chOff x="1888537" y="4138258"/>
              <a:chExt cx="2848232" cy="2848232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888537" y="4138258"/>
                <a:ext cx="2848232" cy="2848232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927736" y="4177457"/>
              <a:ext cx="2769835" cy="2769835"/>
              <a:chOff x="1927736" y="4177457"/>
              <a:chExt cx="2769835" cy="2769835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927736" y="4177457"/>
                <a:ext cx="2769835" cy="2769835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9615546" y="4138258"/>
            <a:ext cx="2848232" cy="2848232"/>
            <a:chOff x="9615546" y="4138258"/>
            <a:chExt cx="2848232" cy="2848232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9615546" y="4138258"/>
              <a:ext cx="2848232" cy="2848232"/>
              <a:chOff x="9615546" y="4138258"/>
              <a:chExt cx="2848232" cy="2848232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615546" y="4138258"/>
                <a:ext cx="2848232" cy="2848232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9654744" y="4177457"/>
              <a:ext cx="2769835" cy="2769835"/>
              <a:chOff x="9654744" y="4177457"/>
              <a:chExt cx="2769835" cy="2769835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9654744" y="4177457"/>
                <a:ext cx="2769835" cy="2769835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5713970" y="4138258"/>
            <a:ext cx="2848232" cy="2848232"/>
            <a:chOff x="5713970" y="4138258"/>
            <a:chExt cx="2848232" cy="2848232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5713970" y="4138258"/>
              <a:ext cx="2848232" cy="2848232"/>
              <a:chOff x="5713970" y="4138258"/>
              <a:chExt cx="2848232" cy="2848232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5713970" y="4138258"/>
                <a:ext cx="2848232" cy="2848232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5753168" y="4177457"/>
              <a:ext cx="2769835" cy="2769835"/>
              <a:chOff x="5753168" y="4177457"/>
              <a:chExt cx="2769835" cy="2769835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5753168" y="4177457"/>
                <a:ext cx="2769835" cy="2769835"/>
              </a:xfrm>
              <a:prstGeom prst="rect">
                <a:avLst/>
              </a:prstGeom>
            </p:spPr>
          </p:pic>
        </p:grpSp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597755" y="7285816"/>
            <a:ext cx="2323810" cy="838095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809759" y="7984125"/>
            <a:ext cx="2142857" cy="561905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3394722" y="4138258"/>
            <a:ext cx="2848232" cy="2848232"/>
            <a:chOff x="13394722" y="4138258"/>
            <a:chExt cx="2848232" cy="2848232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13394722" y="4138258"/>
              <a:ext cx="2848232" cy="2848232"/>
              <a:chOff x="13394722" y="4138258"/>
              <a:chExt cx="2848232" cy="2848232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3394722" y="4138258"/>
                <a:ext cx="2848232" cy="2848232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13433921" y="4177457"/>
              <a:ext cx="2769835" cy="2769835"/>
              <a:chOff x="13433921" y="4177457"/>
              <a:chExt cx="2769835" cy="2769835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3433921" y="4177457"/>
                <a:ext cx="2769835" cy="2769835"/>
              </a:xfrm>
              <a:prstGeom prst="rect">
                <a:avLst/>
              </a:prstGeom>
            </p:spPr>
          </p:pic>
        </p:grpSp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333430" y="7285816"/>
            <a:ext cx="2342857" cy="838095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385749" y="7984125"/>
            <a:ext cx="3000000" cy="1133333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772322" y="7285816"/>
            <a:ext cx="2333333" cy="838095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984326" y="7984125"/>
            <a:ext cx="2476190" cy="561905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 rot="-720000">
            <a:off x="4121195" y="3271988"/>
            <a:ext cx="847619" cy="676190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4123670" y="4166898"/>
            <a:ext cx="657007" cy="340622"/>
            <a:chOff x="4123670" y="4166898"/>
            <a:chExt cx="657007" cy="340622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-5400000">
              <a:off x="4123670" y="4166898"/>
              <a:ext cx="657007" cy="340622"/>
            </a:xfrm>
            <a:prstGeom prst="rect">
              <a:avLst/>
            </a:prstGeom>
          </p:spPr>
        </p:pic>
      </p:grpSp>
      <p:pic>
        <p:nvPicPr>
          <p:cNvPr id="47" name="Object 46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9554254" y="7285816"/>
            <a:ext cx="2323810" cy="838095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711335" y="7984125"/>
            <a:ext cx="2142857" cy="561905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024964" y="1886331"/>
            <a:ext cx="2685714" cy="101904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431953" y="3514615"/>
            <a:ext cx="4620652" cy="2593211"/>
            <a:chOff x="12431953" y="3514615"/>
            <a:chExt cx="4620652" cy="259321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431953" y="3514615"/>
              <a:ext cx="4620652" cy="259321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46701" y="3126460"/>
            <a:ext cx="10244695" cy="5724224"/>
            <a:chOff x="1746701" y="3126460"/>
            <a:chExt cx="10244695" cy="57242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46701" y="3126460"/>
              <a:ext cx="10244695" cy="57242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05274" y="686772"/>
            <a:ext cx="16875166" cy="8912169"/>
            <a:chOff x="705274" y="686772"/>
            <a:chExt cx="16875166" cy="891216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05274" y="686772"/>
              <a:ext cx="16875166" cy="891216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29776" y="9352381"/>
            <a:ext cx="16813081" cy="247619"/>
            <a:chOff x="729776" y="9352381"/>
            <a:chExt cx="16813081" cy="24761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29776" y="9352381"/>
              <a:ext cx="16813081" cy="247619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24964" y="1772045"/>
            <a:ext cx="3742857" cy="101904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2639947" y="6288435"/>
            <a:ext cx="2848232" cy="2848232"/>
            <a:chOff x="12639947" y="6288435"/>
            <a:chExt cx="2848232" cy="2848232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2639947" y="6288435"/>
              <a:ext cx="2848232" cy="2848232"/>
              <a:chOff x="12639947" y="6288435"/>
              <a:chExt cx="2848232" cy="2848232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2639947" y="6288435"/>
                <a:ext cx="2848232" cy="2848232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2679145" y="6327633"/>
              <a:ext cx="2769835" cy="2769835"/>
              <a:chOff x="12679145" y="6327633"/>
              <a:chExt cx="2769835" cy="2769835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2679145" y="6327633"/>
                <a:ext cx="2769835" cy="2769835"/>
              </a:xfrm>
              <a:prstGeom prst="rect">
                <a:avLst/>
              </a:prstGeom>
            </p:spPr>
          </p:pic>
        </p:grpSp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5335802" y="5526549"/>
            <a:ext cx="1133333" cy="1819048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765749" y="3155031"/>
            <a:ext cx="10207056" cy="5703193"/>
            <a:chOff x="1765749" y="3155031"/>
            <a:chExt cx="10207056" cy="5703193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765749" y="3155031"/>
              <a:ext cx="10207056" cy="5703193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094494" y="4176552"/>
            <a:ext cx="3295238" cy="124761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05895" y="677249"/>
            <a:ext cx="16875166" cy="8912169"/>
            <a:chOff x="605895" y="677249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5895" y="677249"/>
              <a:ext cx="16875166" cy="891216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84741" y="7737913"/>
            <a:ext cx="3533333" cy="56190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296038" y="5052927"/>
            <a:ext cx="847619" cy="107619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325119" y="5181384"/>
            <a:ext cx="847619" cy="1076190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280908" y="7718037"/>
            <a:ext cx="4495238" cy="56190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228460" y="7737913"/>
            <a:ext cx="6180952" cy="124761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24964" y="1772045"/>
            <a:ext cx="4142857" cy="101904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669253" y="3879751"/>
            <a:ext cx="1355995" cy="3502568"/>
            <a:chOff x="2669253" y="3879751"/>
            <a:chExt cx="1355995" cy="350256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669253" y="3879751"/>
              <a:ext cx="1355995" cy="3502568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617416" y="4589973"/>
            <a:ext cx="2114286" cy="227619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682999" y="4159423"/>
            <a:ext cx="5244053" cy="2943225"/>
            <a:chOff x="11682999" y="4159423"/>
            <a:chExt cx="5244053" cy="294322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682999" y="4159423"/>
              <a:ext cx="5244053" cy="294322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05895" y="686772"/>
            <a:ext cx="16875166" cy="8912169"/>
            <a:chOff x="605895" y="686772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5895" y="686772"/>
              <a:ext cx="16875166" cy="891216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24964" y="1772045"/>
            <a:ext cx="2485714" cy="101904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10676" y="4410811"/>
            <a:ext cx="7409422" cy="4167800"/>
            <a:chOff x="1110676" y="4410811"/>
            <a:chExt cx="7409422" cy="416780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10676" y="4410811"/>
              <a:ext cx="7409422" cy="416780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035630" y="5686447"/>
            <a:ext cx="1342857" cy="169523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691372" y="3354587"/>
            <a:ext cx="1617199" cy="3812428"/>
            <a:chOff x="12691372" y="3354587"/>
            <a:chExt cx="1617199" cy="381242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691372" y="3354587"/>
              <a:ext cx="1617199" cy="381242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790211" y="5142857"/>
            <a:ext cx="1435322" cy="3905411"/>
            <a:chOff x="10790211" y="5142857"/>
            <a:chExt cx="1435322" cy="390541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790211" y="5142857"/>
              <a:ext cx="1435322" cy="390541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785589" y="5222360"/>
            <a:ext cx="1978102" cy="3780373"/>
            <a:chOff x="14785589" y="5222360"/>
            <a:chExt cx="1978102" cy="378037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785589" y="5222360"/>
              <a:ext cx="1978102" cy="378037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781933" y="7482751"/>
            <a:ext cx="757258" cy="559377"/>
            <a:chOff x="7781933" y="7482751"/>
            <a:chExt cx="757258" cy="55937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2720000">
              <a:off x="7781933" y="7482751"/>
              <a:ext cx="757258" cy="55937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05895" y="686772"/>
            <a:ext cx="16875166" cy="8912169"/>
            <a:chOff x="605895" y="686772"/>
            <a:chExt cx="16875166" cy="891216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5895" y="686772"/>
              <a:ext cx="16875166" cy="891216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24964" y="1772045"/>
            <a:ext cx="6057143" cy="102857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96391" y="2928317"/>
            <a:ext cx="476833" cy="525649"/>
            <a:chOff x="1196391" y="2928317"/>
            <a:chExt cx="476833" cy="52564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96391" y="2928317"/>
              <a:ext cx="476833" cy="525649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70694" y="2956890"/>
            <a:ext cx="6257143" cy="733333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789741" y="3640044"/>
            <a:ext cx="13533333" cy="188571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789740" y="5663808"/>
            <a:ext cx="6015800" cy="3414462"/>
            <a:chOff x="1789740" y="5663808"/>
            <a:chExt cx="6015800" cy="341446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89740" y="5663808"/>
              <a:ext cx="6015800" cy="3414462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639826" y="7945504"/>
            <a:ext cx="2285714" cy="122857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0591827" y="5419428"/>
            <a:ext cx="5940010" cy="3469230"/>
            <a:chOff x="10591827" y="5419428"/>
            <a:chExt cx="5940010" cy="3469230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591827" y="5419428"/>
              <a:ext cx="5940010" cy="3469230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387509" y="8978663"/>
            <a:ext cx="3228571" cy="38095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79877" y="686772"/>
            <a:ext cx="16875166" cy="8912169"/>
            <a:chOff x="679877" y="686772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9877" y="686772"/>
              <a:ext cx="16875166" cy="891216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24964" y="1772045"/>
            <a:ext cx="3857143" cy="101904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96391" y="2928317"/>
            <a:ext cx="476833" cy="525649"/>
            <a:chOff x="1196391" y="2928317"/>
            <a:chExt cx="476833" cy="52564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96391" y="2928317"/>
              <a:ext cx="476833" cy="52564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70694" y="2956890"/>
            <a:ext cx="9628571" cy="68571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479965" y="5581448"/>
            <a:ext cx="1342857" cy="169523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519751" y="4372380"/>
            <a:ext cx="1789514" cy="1501203"/>
            <a:chOff x="12519751" y="4372380"/>
            <a:chExt cx="1789514" cy="150120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519751" y="4372380"/>
              <a:ext cx="1789514" cy="150120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264061" y="6289426"/>
            <a:ext cx="1736849" cy="1603245"/>
            <a:chOff x="10264061" y="6289426"/>
            <a:chExt cx="1736849" cy="160324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264061" y="6289426"/>
              <a:ext cx="1736849" cy="160324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810887" y="3990255"/>
            <a:ext cx="1468132" cy="3461013"/>
            <a:chOff x="3810887" y="3990255"/>
            <a:chExt cx="1468132" cy="346101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810887" y="3990255"/>
              <a:ext cx="1468132" cy="346101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084968" y="5613689"/>
            <a:ext cx="1303020" cy="3545426"/>
            <a:chOff x="2084968" y="5613689"/>
            <a:chExt cx="1303020" cy="354542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084968" y="5613689"/>
              <a:ext cx="1303020" cy="354542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712068" y="5685863"/>
            <a:ext cx="1795768" cy="3431913"/>
            <a:chOff x="5712068" y="5685863"/>
            <a:chExt cx="1795768" cy="3431913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712068" y="5685863"/>
              <a:ext cx="1795768" cy="343191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4627277" y="6426304"/>
            <a:ext cx="1716274" cy="1506118"/>
            <a:chOff x="14627277" y="6426304"/>
            <a:chExt cx="1716274" cy="1506118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627277" y="6426304"/>
              <a:ext cx="1716274" cy="150611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79877" y="686772"/>
            <a:ext cx="16875166" cy="8912169"/>
            <a:chOff x="679877" y="686772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9877" y="686772"/>
              <a:ext cx="16875166" cy="891216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24964" y="1772045"/>
            <a:ext cx="9047619" cy="102857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96391" y="2928317"/>
            <a:ext cx="476833" cy="525649"/>
            <a:chOff x="1196391" y="2928317"/>
            <a:chExt cx="476833" cy="52564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96391" y="2928317"/>
              <a:ext cx="476833" cy="52564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70694" y="2956890"/>
            <a:ext cx="9628571" cy="68571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89741" y="3640044"/>
            <a:ext cx="13476190" cy="233333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394699" y="5961822"/>
            <a:ext cx="9109852" cy="2995720"/>
            <a:chOff x="4394699" y="5961822"/>
            <a:chExt cx="9109852" cy="299572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394699" y="5961822"/>
              <a:ext cx="9109852" cy="2995720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631487" y="9053950"/>
            <a:ext cx="3152381" cy="38095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0</Words>
  <Application>Microsoft Office PowerPoint</Application>
  <PresentationFormat>사용자 지정</PresentationFormat>
  <Paragraphs>0</Paragraphs>
  <Slides>17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Yoo Han Suk</cp:lastModifiedBy>
  <cp:revision>3</cp:revision>
  <dcterms:created xsi:type="dcterms:W3CDTF">2020-10-30T03:55:03Z</dcterms:created>
  <dcterms:modified xsi:type="dcterms:W3CDTF">2020-10-30T04:01:24Z</dcterms:modified>
</cp:coreProperties>
</file>